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7" d="100"/>
          <a:sy n="97" d="100"/>
        </p:scale>
        <p:origin x="1042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7/14/2024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7/14/2024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7/14/2024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4980917"/>
            <a:ext cx="9143999" cy="16109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41198" y="330834"/>
            <a:ext cx="8661603" cy="422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9628" y="227838"/>
            <a:ext cx="3039110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Problem</a:t>
            </a:r>
            <a:r>
              <a:rPr spc="-75" dirty="0"/>
              <a:t> </a:t>
            </a:r>
            <a:r>
              <a:rPr dirty="0"/>
              <a:t>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5C2B17-742F-EA94-3142-6FF6128AB43A}"/>
              </a:ext>
            </a:extLst>
          </p:cNvPr>
          <p:cNvSpPr txBox="1"/>
          <p:nvPr/>
        </p:nvSpPr>
        <p:spPr>
          <a:xfrm>
            <a:off x="723900" y="971550"/>
            <a:ext cx="76962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600" b="1" u="sng" dirty="0">
                <a:latin typeface="Arial" panose="020B0604020202020204" pitchFamily="34" charset="0"/>
                <a:cs typeface="Arial" panose="020B0604020202020204" pitchFamily="34" charset="0"/>
              </a:rPr>
              <a:t>PS-02:Integrated Common Services to common people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6342BE-F76D-0DA4-C9D4-AECD51F116E1}"/>
              </a:ext>
            </a:extLst>
          </p:cNvPr>
          <p:cNvSpPr txBox="1"/>
          <p:nvPr/>
        </p:nvSpPr>
        <p:spPr>
          <a:xfrm>
            <a:off x="990600" y="2271548"/>
            <a:ext cx="769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By: Saurabh Suman</a:t>
            </a:r>
          </a:p>
          <a:p>
            <a:pPr algn="just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Faculty of Engineering and Technology, DMIHER Wardha Maharashtra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8150" y="326516"/>
            <a:ext cx="437832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Unique</a:t>
            </a:r>
            <a:r>
              <a:rPr spc="-30" dirty="0"/>
              <a:t> </a:t>
            </a:r>
            <a:r>
              <a:rPr dirty="0"/>
              <a:t>Idea</a:t>
            </a:r>
            <a:r>
              <a:rPr spc="-5" dirty="0"/>
              <a:t> Brief</a:t>
            </a:r>
            <a:r>
              <a:rPr spc="-10" dirty="0"/>
              <a:t> </a:t>
            </a:r>
            <a:r>
              <a:rPr dirty="0"/>
              <a:t>(Solution)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053DAE-D36B-8F63-8DFA-AFCC4E1AF501}"/>
              </a:ext>
            </a:extLst>
          </p:cNvPr>
          <p:cNvSpPr txBox="1"/>
          <p:nvPr/>
        </p:nvSpPr>
        <p:spPr>
          <a:xfrm>
            <a:off x="609600" y="971550"/>
            <a:ext cx="7924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Comprises of various basic common problem solution with proper security and interface.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Most of the education related constraints are integrated in a single application.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Better user interface and easy to use.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Centralised Experience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4188" y="314070"/>
            <a:ext cx="2672080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Features</a:t>
            </a:r>
            <a:r>
              <a:rPr spc="-80" dirty="0"/>
              <a:t> </a:t>
            </a:r>
            <a:r>
              <a:rPr dirty="0"/>
              <a:t>Offered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E16779-A562-A4F1-E667-1019B402C60C}"/>
              </a:ext>
            </a:extLst>
          </p:cNvPr>
          <p:cNvSpPr txBox="1"/>
          <p:nvPr/>
        </p:nvSpPr>
        <p:spPr>
          <a:xfrm>
            <a:off x="533400" y="895350"/>
            <a:ext cx="7924800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School/College Details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Tuition Centre Details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Learning Resources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Learning Materials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Buy &amp; Sell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Profile edit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Settings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Activity Details</a:t>
            </a:r>
          </a:p>
        </p:txBody>
      </p:sp>
      <p:pic>
        <p:nvPicPr>
          <p:cNvPr id="4" name="project_demo">
            <a:hlinkClick r:id="" action="ppaction://media"/>
            <a:extLst>
              <a:ext uri="{FF2B5EF4-FFF2-40B4-BE49-F238E27FC236}">
                <a16:creationId xmlns:a16="http://schemas.microsoft.com/office/drawing/2014/main" id="{939A47FA-BC53-595E-BACD-8CD1838738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2800" y="1530129"/>
            <a:ext cx="5433261" cy="2889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1D6630-0BC5-15C9-6247-C4190D8C2381}"/>
              </a:ext>
            </a:extLst>
          </p:cNvPr>
          <p:cNvSpPr txBox="1"/>
          <p:nvPr/>
        </p:nvSpPr>
        <p:spPr>
          <a:xfrm>
            <a:off x="4572000" y="104775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(Video):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2054" y="321005"/>
            <a:ext cx="2020570" cy="42290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Process</a:t>
            </a:r>
            <a:r>
              <a:rPr spc="-365" dirty="0"/>
              <a:t> </a:t>
            </a:r>
            <a:r>
              <a:rPr dirty="0"/>
              <a:t>f</a:t>
            </a:r>
            <a:r>
              <a:rPr spc="-10" dirty="0"/>
              <a:t>l</a:t>
            </a:r>
            <a:r>
              <a:rPr dirty="0"/>
              <a:t>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09BF05-605E-E017-C2D5-490ADEF9A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21005"/>
            <a:ext cx="8382000" cy="436378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8513" y="319277"/>
            <a:ext cx="338899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Architecture</a:t>
            </a:r>
            <a:r>
              <a:rPr spc="-70" dirty="0"/>
              <a:t> </a:t>
            </a:r>
            <a:r>
              <a:rPr dirty="0"/>
              <a:t>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81980D-4736-386E-2C4E-7D2DBD0A3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48410"/>
            <a:ext cx="8251704" cy="32466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7236" y="328676"/>
            <a:ext cx="2976880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T</a:t>
            </a:r>
            <a:r>
              <a:rPr spc="5" dirty="0"/>
              <a:t>e</a:t>
            </a:r>
            <a:r>
              <a:rPr dirty="0"/>
              <a:t>c</a:t>
            </a:r>
            <a:r>
              <a:rPr spc="5" dirty="0"/>
              <a:t>h</a:t>
            </a:r>
            <a:r>
              <a:rPr dirty="0"/>
              <a:t>n</a:t>
            </a:r>
            <a:r>
              <a:rPr spc="5" dirty="0"/>
              <a:t>o</a:t>
            </a:r>
            <a:r>
              <a:rPr dirty="0"/>
              <a:t>log</a:t>
            </a:r>
            <a:r>
              <a:rPr spc="-15" dirty="0"/>
              <a:t>i</a:t>
            </a:r>
            <a:r>
              <a:rPr dirty="0"/>
              <a:t>es</a:t>
            </a:r>
            <a:r>
              <a:rPr spc="-385" dirty="0"/>
              <a:t> </a:t>
            </a:r>
            <a:r>
              <a:rPr spc="5" dirty="0"/>
              <a:t>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1C0B2D-D0EF-844A-82A4-7DB24596A7DD}"/>
              </a:ext>
            </a:extLst>
          </p:cNvPr>
          <p:cNvSpPr txBox="1"/>
          <p:nvPr/>
        </p:nvSpPr>
        <p:spPr>
          <a:xfrm>
            <a:off x="609600" y="724018"/>
            <a:ext cx="7696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FRONTEND: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</a:p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 err="1">
                <a:latin typeface="Arial" panose="020B0604020202020204" pitchFamily="34" charset="0"/>
                <a:cs typeface="Arial" panose="020B0604020202020204" pitchFamily="34" charset="0"/>
              </a:rPr>
              <a:t>NodeJs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 err="1">
                <a:latin typeface="Arial" panose="020B0604020202020204" pitchFamily="34" charset="0"/>
                <a:cs typeface="Arial" panose="020B0604020202020204" pitchFamily="34" charset="0"/>
              </a:rPr>
              <a:t>ExpressJs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MongoDB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Mongoose Compass</a:t>
            </a:r>
          </a:p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APIs &amp; Libraries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 err="1">
                <a:latin typeface="Arial" panose="020B0604020202020204" pitchFamily="34" charset="0"/>
                <a:cs typeface="Arial" panose="020B0604020202020204" pitchFamily="34" charset="0"/>
              </a:rPr>
              <a:t>Axios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 err="1">
                <a:latin typeface="Arial" panose="020B0604020202020204" pitchFamily="34" charset="0"/>
                <a:cs typeface="Arial" panose="020B0604020202020204" pitchFamily="34" charset="0"/>
              </a:rPr>
              <a:t>Cors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Body-Parser</a:t>
            </a:r>
          </a:p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Development Tools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Visual Studio Code IDE</a:t>
            </a:r>
          </a:p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Other Technologies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bcrypt.js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 err="1">
                <a:latin typeface="Arial" panose="020B0604020202020204" pitchFamily="34" charset="0"/>
                <a:cs typeface="Arial" panose="020B0604020202020204" pitchFamily="34" charset="0"/>
              </a:rPr>
              <a:t>dotenv</a:t>
            </a: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1198" y="330834"/>
            <a:ext cx="182943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3225E6-3D50-8CF4-11E4-A852D3D3FFFD}"/>
              </a:ext>
            </a:extLst>
          </p:cNvPr>
          <p:cNvSpPr txBox="1"/>
          <p:nvPr/>
        </p:nvSpPr>
        <p:spPr>
          <a:xfrm>
            <a:off x="238570" y="753109"/>
            <a:ext cx="85244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platform integrates various educational services and resources into a single, accessible portal.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By offering a diverse range of tools and support, this app significantly improve the learning journey for students.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The intuitive and responsive design ensures seamless navigation and a positive user experience across all devices.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Through easy access to mentorship, training, and educational materials, the app empower students and educators to achieve their goals efficiently.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</TotalTime>
  <Words>203</Words>
  <Application>Microsoft Office PowerPoint</Application>
  <PresentationFormat>On-screen Show (16:9)</PresentationFormat>
  <Paragraphs>45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Office Theme</vt:lpstr>
      <vt:lpstr>Problem Statement</vt:lpstr>
      <vt:lpstr>Unique Idea Brief (Solution)</vt:lpstr>
      <vt:lpstr>Features Offered</vt:lpstr>
      <vt:lpstr>Process flow</vt:lpstr>
      <vt:lpstr>Architecture Diagram</vt:lpstr>
      <vt:lpstr>Technologies used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Ajeya Krishna</dc:creator>
  <cp:lastModifiedBy>Saurabh Suman</cp:lastModifiedBy>
  <cp:revision>2</cp:revision>
  <dcterms:created xsi:type="dcterms:W3CDTF">2024-07-14T18:16:12Z</dcterms:created>
  <dcterms:modified xsi:type="dcterms:W3CDTF">2024-07-14T18:51:44Z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2024-07-01T00:00:00Z</vt:filetime>
  </property>
  <property fmtid="{D5CDD505-2E9C-101B-9397-08002B2CF9AE}" pid="3" name="Creator">
    <vt:lpwstr>Microsoft® PowerPoint® 2021</vt:lpwstr>
  </property>
  <property fmtid="{D5CDD505-2E9C-101B-9397-08002B2CF9AE}" pid="4" name="LastSaved">
    <vt:filetime>2024-07-14T00:00:00Z</vt:filetime>
  </property>
</Properties>
</file>